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5"/>
  </p:notesMasterIdLst>
  <p:handoutMasterIdLst>
    <p:handoutMasterId r:id="rId16"/>
  </p:handoutMasterIdLst>
  <p:sldIdLst>
    <p:sldId id="332" r:id="rId7"/>
    <p:sldId id="335" r:id="rId8"/>
    <p:sldId id="339" r:id="rId9"/>
    <p:sldId id="340" r:id="rId10"/>
    <p:sldId id="341" r:id="rId11"/>
    <p:sldId id="343" r:id="rId12"/>
    <p:sldId id="342" r:id="rId13"/>
    <p:sldId id="33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4224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135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overall project of the robot race car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we will look at pre-programmed, remote controlled and self-drive versions in our solutions and there challenge will be to produce </a:t>
            </a:r>
            <a:r>
              <a:rPr lang="en-GB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self-driving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 that is marketable to the general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8846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Royalty free or stock photos of race cars imagery is needed here as well as some common sports logo and  brands</a:t>
            </a:r>
          </a:p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logos here all came up on a search filtered as reuse with modification (even commercial)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branding is important, how this is not only how our brand gets recognised but also can lead to other forms of income through sponsorship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common examples of how some brands have worked themselves into our every day lives and become instantly recognisable. 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MacDonald's, Nike, Etc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students that logos need to be simple, this makes them easy to remember and cheap to reproduce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shouldn’t be reliant on colour as logos are often reproduced in back and white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through the worksheet with students and use the design template for headings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5078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788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Bit:Bot</a:t>
            </a:r>
            <a:r>
              <a:rPr lang="en-US" dirty="0"/>
              <a:t> Race Car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D8AA3-DE78-433D-889B-F62F02DBEC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2565" y="4491443"/>
            <a:ext cx="4268207" cy="289871"/>
          </a:xfrm>
        </p:spPr>
        <p:txBody>
          <a:bodyPr/>
          <a:lstStyle/>
          <a:p>
            <a:r>
              <a:rPr lang="en-GB" sz="2000"/>
              <a:t>Lesson 9</a:t>
            </a:r>
            <a:endParaRPr lang="en-GB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B112A-61AE-4060-BCD3-42C8FA829F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Branding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64949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4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your understanding computational thinking and programming skills to achieve a goal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 why branding is important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a logo and brand idea for you racing team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20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B70-984E-44EC-8EC5-13A34FD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Race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ABE9-F7E8-49A3-9840-C2214C59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55840"/>
            <a:ext cx="10882119" cy="4595203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Challenge</a:t>
            </a: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are going to take part in the 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LOWGEAR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robot race, it will be your challenge to build and modify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robot car to race around a robot race track and complete a series of challenges.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269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6CA0-8110-47F4-A08D-1E356FC0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AED8-60C3-46B7-B310-F1CB45DB6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131398"/>
            <a:ext cx="8398329" cy="4801051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B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randing is important – It is how a business gets recognised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logo is the most important element of the branding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good brand will encourage customers to buy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professional appearance and well developed branding will build trust with customers old and new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logo gives your business or project its identity: the logo is the visual building block of your brand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Think about all those sports and clothing logos you wear. The most memorable logos and brands are simple and stick in your mind</a:t>
            </a: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04087-44CA-41A1-902A-CF8AB0030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7" t="24104" r="10990" b="29974"/>
          <a:stretch/>
        </p:blipFill>
        <p:spPr>
          <a:xfrm>
            <a:off x="9347673" y="4217567"/>
            <a:ext cx="1851378" cy="815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B9F384-C1ED-4BB9-874C-62BD8FB5B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663" y="0"/>
            <a:ext cx="2381250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ECF19-3047-4C3E-9348-D2E7C90B4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740" b="27778"/>
          <a:stretch/>
        </p:blipFill>
        <p:spPr>
          <a:xfrm>
            <a:off x="7686387" y="5237360"/>
            <a:ext cx="3879673" cy="978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15A008-4EDD-4631-92F7-D0D0AE190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0663" y="2258150"/>
            <a:ext cx="2471458" cy="16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0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FC8A-DD75-4171-A229-D3C129B2D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and Bitmap Graphics</a:t>
            </a:r>
          </a:p>
        </p:txBody>
      </p:sp>
      <p:pic>
        <p:nvPicPr>
          <p:cNvPr id="1026" name="Picture 2" descr="Image result for VECTOR VS BITMAP">
            <a:extLst>
              <a:ext uri="{FF2B5EF4-FFF2-40B4-BE49-F238E27FC236}">
                <a16:creationId xmlns:a16="http://schemas.microsoft.com/office/drawing/2014/main" id="{98BDADB7-A885-4D22-B7D3-797AC5FA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98" y="439785"/>
            <a:ext cx="443865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FB4F1B-8732-42F9-8EF8-EA5ECF6CB839}"/>
              </a:ext>
            </a:extLst>
          </p:cNvPr>
          <p:cNvSpPr txBox="1"/>
          <p:nvPr/>
        </p:nvSpPr>
        <p:spPr>
          <a:xfrm>
            <a:off x="492125" y="1392072"/>
            <a:ext cx="6031505" cy="41411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1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Bitmap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bitmap image is made up lots of coloured squares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1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kern="12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kern="12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4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b="1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Vector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Vector image uses coordinates to define a shape</a:t>
            </a:r>
            <a:endParaRPr lang="en-GB" sz="21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Vectors are </a:t>
            </a:r>
            <a:r>
              <a:rPr lang="en-GB" sz="2100" b="1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scalable</a:t>
            </a:r>
            <a:r>
              <a:rPr lang="en-GB" sz="21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meaning they can be made bigger without losing clarity</a:t>
            </a:r>
          </a:p>
        </p:txBody>
      </p:sp>
      <p:pic>
        <p:nvPicPr>
          <p:cNvPr id="5" name="Picture 4" descr="Image result for bitmap">
            <a:extLst>
              <a:ext uri="{FF2B5EF4-FFF2-40B4-BE49-F238E27FC236}">
                <a16:creationId xmlns:a16="http://schemas.microsoft.com/office/drawing/2014/main" id="{AC442252-006F-4977-BFBF-391E0C21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14" y="21003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D13ED-D03E-4EA0-809B-5C239B132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839" y="5239353"/>
            <a:ext cx="15811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0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billboard">
            <a:extLst>
              <a:ext uri="{FF2B5EF4-FFF2-40B4-BE49-F238E27FC236}">
                <a16:creationId xmlns:a16="http://schemas.microsoft.com/office/drawing/2014/main" id="{AE978D50-E8D5-4AB8-9628-3B74FC51BD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09" y="36351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billboard">
            <a:extLst>
              <a:ext uri="{FF2B5EF4-FFF2-40B4-BE49-F238E27FC236}">
                <a16:creationId xmlns:a16="http://schemas.microsoft.com/office/drawing/2014/main" id="{CE160314-417A-416E-96B9-376C2B03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306" y="349867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VECTOR VS BITMAP">
            <a:extLst>
              <a:ext uri="{FF2B5EF4-FFF2-40B4-BE49-F238E27FC236}">
                <a16:creationId xmlns:a16="http://schemas.microsoft.com/office/drawing/2014/main" id="{57E1D2F6-6961-4257-B2CB-6833C8CE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083" y="5095749"/>
            <a:ext cx="3352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VECTOR VS BITMAP">
            <a:extLst>
              <a:ext uri="{FF2B5EF4-FFF2-40B4-BE49-F238E27FC236}">
                <a16:creationId xmlns:a16="http://schemas.microsoft.com/office/drawing/2014/main" id="{03D07054-0167-400B-8BB0-790EFFC3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993" y="4726403"/>
            <a:ext cx="2805161" cy="140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VECTOR VS BITMAP">
            <a:extLst>
              <a:ext uri="{FF2B5EF4-FFF2-40B4-BE49-F238E27FC236}">
                <a16:creationId xmlns:a16="http://schemas.microsoft.com/office/drawing/2014/main" id="{6BA4946B-FA85-44FC-9F9B-19C898609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465" y="1462601"/>
            <a:ext cx="2348611" cy="117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VECTOR VS BITMAP">
            <a:extLst>
              <a:ext uri="{FF2B5EF4-FFF2-40B4-BE49-F238E27FC236}">
                <a16:creationId xmlns:a16="http://schemas.microsoft.com/office/drawing/2014/main" id="{73CE60F0-9A2A-4681-8EC7-5D04B921E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t="45128" r="83485" b="45773"/>
          <a:stretch/>
        </p:blipFill>
        <p:spPr bwMode="auto">
          <a:xfrm>
            <a:off x="2388361" y="1341850"/>
            <a:ext cx="2593075" cy="138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D7A45F-8801-46B3-A1FF-3CC19711A1BE}"/>
              </a:ext>
            </a:extLst>
          </p:cNvPr>
          <p:cNvSpPr txBox="1"/>
          <p:nvPr/>
        </p:nvSpPr>
        <p:spPr>
          <a:xfrm>
            <a:off x="833322" y="4815925"/>
            <a:ext cx="28051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Bitmap = not scalable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6748FA-8897-4D50-B789-1D7941548BC5}"/>
              </a:ext>
            </a:extLst>
          </p:cNvPr>
          <p:cNvSpPr txBox="1"/>
          <p:nvPr/>
        </p:nvSpPr>
        <p:spPr>
          <a:xfrm>
            <a:off x="6663306" y="4791252"/>
            <a:ext cx="2805161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Vector = scalable</a:t>
            </a:r>
          </a:p>
        </p:txBody>
      </p:sp>
    </p:spTree>
    <p:extLst>
      <p:ext uri="{BB962C8B-B14F-4D97-AF65-F5344CB8AC3E}">
        <p14:creationId xmlns:p14="http://schemas.microsoft.com/office/powerpoint/2010/main" val="33883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D216-DB03-4508-9E2B-70C11C39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are bitmap or vector?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6CB2E-1323-4850-AD06-BB49D67C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4" descr="Image result for VECTOR VS BITMAP">
            <a:extLst>
              <a:ext uri="{FF2B5EF4-FFF2-40B4-BE49-F238E27FC236}">
                <a16:creationId xmlns:a16="http://schemas.microsoft.com/office/drawing/2014/main" id="{DF4AB304-12FD-435E-9D11-99412347B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1" y="37871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lated image">
            <a:extLst>
              <a:ext uri="{FF2B5EF4-FFF2-40B4-BE49-F238E27FC236}">
                <a16:creationId xmlns:a16="http://schemas.microsoft.com/office/drawing/2014/main" id="{1DD2A8F2-4C46-410E-9126-B02F478D7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04" y="3770123"/>
            <a:ext cx="2040340" cy="204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VECTOR VS BITMAP">
            <a:extLst>
              <a:ext uri="{FF2B5EF4-FFF2-40B4-BE49-F238E27FC236}">
                <a16:creationId xmlns:a16="http://schemas.microsoft.com/office/drawing/2014/main" id="{D0FD8BFD-1B2D-494E-A283-DA205B11D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753026"/>
            <a:ext cx="33528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VECTOR VS BITMAP">
            <a:extLst>
              <a:ext uri="{FF2B5EF4-FFF2-40B4-BE49-F238E27FC236}">
                <a16:creationId xmlns:a16="http://schemas.microsoft.com/office/drawing/2014/main" id="{DE7E25B8-9950-4A49-9F51-AE7395456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067" y="1576073"/>
            <a:ext cx="2805161" cy="140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bitmap">
            <a:extLst>
              <a:ext uri="{FF2B5EF4-FFF2-40B4-BE49-F238E27FC236}">
                <a16:creationId xmlns:a16="http://schemas.microsoft.com/office/drawing/2014/main" id="{17B507C7-43CF-4551-ADA9-29C132D29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77" y="1444956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itmap">
            <a:extLst>
              <a:ext uri="{FF2B5EF4-FFF2-40B4-BE49-F238E27FC236}">
                <a16:creationId xmlns:a16="http://schemas.microsoft.com/office/drawing/2014/main" id="{3A39E101-F38A-4D1B-9853-AA1C4F715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039" y="3429000"/>
            <a:ext cx="1905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8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741457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411</Words>
  <Application>Microsoft Office PowerPoint</Application>
  <PresentationFormat>Widescreen</PresentationFormat>
  <Paragraphs>46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Lato</vt:lpstr>
      <vt:lpstr>Wingdings</vt:lpstr>
      <vt:lpstr>1_Arm_PPT_Public</vt:lpstr>
      <vt:lpstr>Bit:Bot Race Car Project</vt:lpstr>
      <vt:lpstr>Objectives</vt:lpstr>
      <vt:lpstr>Bit:Bot Race Car</vt:lpstr>
      <vt:lpstr>Branding</vt:lpstr>
      <vt:lpstr>Vector and Bitmap Graphics</vt:lpstr>
      <vt:lpstr>PowerPoint Presentation</vt:lpstr>
      <vt:lpstr>Which are bitmap or vector?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2021-04-13T11:39:25Z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